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4" r:id="rId18"/>
    <p:sldId id="275" r:id="rId19"/>
    <p:sldId id="271" r:id="rId20"/>
    <p:sldId id="272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2814" y="-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erendei.tsu.ru/uploads/reports/vazhenina2010_speleo_2.pdf" TargetMode="External"/><Relationship Id="rId2" Type="http://schemas.openxmlformats.org/officeDocument/2006/relationships/hyperlink" Target="http://velichko.h12.ru/xakasia/nanxchul/nanxchu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erendei.tsu.ru/uploads/reports/babinovich2008_speleo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8305800" cy="198120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Подготовка, организация и проведение многодневного зимнего похода в пос. </a:t>
            </a:r>
            <a:r>
              <a:rPr lang="ru-RU" i="1" dirty="0" err="1" smtClean="0"/>
              <a:t>нанхчул</a:t>
            </a:r>
            <a:r>
              <a:rPr lang="ru-RU" i="1" dirty="0" smtClean="0"/>
              <a:t>, республика Хакасия</a:t>
            </a:r>
            <a:endParaRPr lang="ru-RU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4942909"/>
            <a:ext cx="4175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 дополнительного образования</a:t>
            </a:r>
          </a:p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Южанин М.А.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6643" y="6021288"/>
            <a:ext cx="1598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ДО СДЮТЭ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Таштагол</a:t>
            </a:r>
            <a:endParaRPr lang="ru-RU" sz="14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Список продуктов и личного </a:t>
            </a:r>
            <a:r>
              <a:rPr lang="ru-RU" dirty="0" smtClean="0"/>
              <a:t>снаряжения (продолжение)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02.11.16.    Проезд на электропоезде Междуреченск-Бискамжа-70р.</a:t>
            </a:r>
          </a:p>
          <a:p>
            <a:r>
              <a:rPr lang="ru-RU" sz="1400" dirty="0" smtClean="0"/>
              <a:t>02.11.16.    Бискамжа – </a:t>
            </a:r>
            <a:r>
              <a:rPr lang="ru-RU" sz="1400" dirty="0" err="1" smtClean="0"/>
              <a:t>Нанхчул</a:t>
            </a:r>
            <a:r>
              <a:rPr lang="ru-RU" sz="1400" dirty="0" smtClean="0"/>
              <a:t> -30р.</a:t>
            </a:r>
          </a:p>
          <a:p>
            <a:r>
              <a:rPr lang="ru-RU" sz="1400" b="1" dirty="0" smtClean="0"/>
              <a:t>ИТОГО:  260</a:t>
            </a:r>
            <a:r>
              <a:rPr lang="en-US" sz="1400" b="1" dirty="0" smtClean="0"/>
              <a:t>x</a:t>
            </a:r>
            <a:r>
              <a:rPr lang="ru-RU" sz="1400" b="1" dirty="0" smtClean="0"/>
              <a:t>2=520р.</a:t>
            </a:r>
            <a:endParaRPr lang="ru-RU" sz="1400" dirty="0" smtClean="0"/>
          </a:p>
          <a:p>
            <a:r>
              <a:rPr lang="ru-RU" sz="1400" b="1" dirty="0" smtClean="0"/>
              <a:t>         Просьба,  деньги на проезд, разрешение от родителей, справку от врача и документы (паспорт, свидетельство рождения) сдать 30 октября.</a:t>
            </a:r>
            <a:endParaRPr lang="ru-RU" sz="1400" dirty="0" smtClean="0"/>
          </a:p>
          <a:p>
            <a:r>
              <a:rPr lang="ru-RU" sz="1400" b="1" dirty="0" smtClean="0"/>
              <a:t>        Кроме денег на проезд у участника желательно наличие 100 – 150р на всякий не предвиденный случай.</a:t>
            </a:r>
            <a:endParaRPr lang="ru-RU" sz="1400" dirty="0" smtClean="0"/>
          </a:p>
          <a:p>
            <a:r>
              <a:rPr lang="ru-RU" sz="1400" dirty="0" smtClean="0"/>
              <a:t>ответственный– </a:t>
            </a:r>
            <a:r>
              <a:rPr lang="ru-RU" sz="1400" b="1" dirty="0" smtClean="0"/>
              <a:t>Южанин Михаил Александрович, </a:t>
            </a:r>
            <a:r>
              <a:rPr lang="ru-RU" sz="1400" b="1" dirty="0" smtClean="0"/>
              <a:t>педагог дополнительного образования </a:t>
            </a:r>
            <a:r>
              <a:rPr lang="ru-RU" sz="1400" b="1" dirty="0" smtClean="0"/>
              <a:t>МБОУ </a:t>
            </a:r>
            <a:r>
              <a:rPr lang="ru-RU" sz="1400" b="1" dirty="0" smtClean="0"/>
              <a:t>ДО СДЮТЭ</a:t>
            </a:r>
            <a:endParaRPr lang="ru-RU" sz="1400" dirty="0" smtClean="0"/>
          </a:p>
          <a:p>
            <a:r>
              <a:rPr lang="ru-RU" sz="1400" b="1" dirty="0" smtClean="0"/>
              <a:t>Тел.: 8-905-070-44-89</a:t>
            </a:r>
            <a:endParaRPr lang="ru-RU" sz="1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Групповое снаряжение и </a:t>
            </a:r>
            <a:r>
              <a:rPr lang="ru-RU" dirty="0" smtClean="0"/>
              <a:t>оборудование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ru-RU" dirty="0" smtClean="0"/>
              <a:t>Палатка зимняя </a:t>
            </a:r>
            <a:r>
              <a:rPr lang="ru-RU" dirty="0" smtClean="0"/>
              <a:t>«</a:t>
            </a:r>
            <a:r>
              <a:rPr lang="en-US" dirty="0" smtClean="0"/>
              <a:t>Normal</a:t>
            </a:r>
            <a:r>
              <a:rPr lang="ru-RU" dirty="0" smtClean="0"/>
              <a:t>»</a:t>
            </a:r>
            <a:endParaRPr lang="ru-RU" dirty="0" smtClean="0"/>
          </a:p>
          <a:p>
            <a:pPr lvl="0"/>
            <a:r>
              <a:rPr lang="ru-RU" dirty="0" smtClean="0"/>
              <a:t>Печка +лист </a:t>
            </a:r>
          </a:p>
          <a:p>
            <a:pPr lvl="0"/>
            <a:r>
              <a:rPr lang="ru-RU" dirty="0" smtClean="0"/>
              <a:t>Топоры 2 шт.</a:t>
            </a:r>
          </a:p>
          <a:p>
            <a:pPr lvl="0"/>
            <a:r>
              <a:rPr lang="ru-RU" dirty="0" smtClean="0"/>
              <a:t>Пилы (бензиновая и </a:t>
            </a:r>
            <a:r>
              <a:rPr lang="ru-RU" dirty="0" err="1" smtClean="0"/>
              <a:t>двухручка</a:t>
            </a:r>
            <a:r>
              <a:rPr lang="ru-RU" dirty="0" smtClean="0"/>
              <a:t>)</a:t>
            </a:r>
          </a:p>
          <a:p>
            <a:pPr lvl="0"/>
            <a:r>
              <a:rPr lang="ru-RU" dirty="0" smtClean="0"/>
              <a:t>Полиэтилен 4 куска</a:t>
            </a:r>
          </a:p>
          <a:p>
            <a:pPr lvl="0"/>
            <a:r>
              <a:rPr lang="ru-RU" dirty="0" smtClean="0"/>
              <a:t>Веревка 10 метров (для подвешивания палатки)</a:t>
            </a:r>
          </a:p>
          <a:p>
            <a:pPr lvl="0"/>
            <a:r>
              <a:rPr lang="ru-RU" dirty="0" smtClean="0"/>
              <a:t>Тросик </a:t>
            </a:r>
            <a:r>
              <a:rPr lang="ru-RU" dirty="0" smtClean="0"/>
              <a:t>костровой</a:t>
            </a:r>
            <a:endParaRPr lang="ru-RU" dirty="0" smtClean="0"/>
          </a:p>
          <a:p>
            <a:pPr lvl="0"/>
            <a:r>
              <a:rPr lang="ru-RU" dirty="0" smtClean="0"/>
              <a:t>Котлы 2 </a:t>
            </a:r>
            <a:r>
              <a:rPr lang="ru-RU" dirty="0" err="1" smtClean="0"/>
              <a:t>шт</a:t>
            </a:r>
            <a:r>
              <a:rPr lang="ru-RU" dirty="0" smtClean="0"/>
              <a:t> + 2 поварешки</a:t>
            </a:r>
          </a:p>
          <a:p>
            <a:pPr lvl="0"/>
            <a:r>
              <a:rPr lang="ru-RU" dirty="0" smtClean="0"/>
              <a:t>Клеенка на стол</a:t>
            </a:r>
          </a:p>
          <a:p>
            <a:pPr lvl="0"/>
            <a:r>
              <a:rPr lang="ru-RU" dirty="0" smtClean="0"/>
              <a:t>Линолеум для нарезки</a:t>
            </a:r>
          </a:p>
          <a:p>
            <a:pPr lvl="0"/>
            <a:r>
              <a:rPr lang="ru-RU" dirty="0" smtClean="0"/>
              <a:t>Палатка продуктовая</a:t>
            </a:r>
          </a:p>
          <a:p>
            <a:pPr lvl="0"/>
            <a:r>
              <a:rPr lang="ru-RU" dirty="0" smtClean="0"/>
              <a:t>Бензин (разбавленный)+масло в цепь</a:t>
            </a:r>
          </a:p>
          <a:p>
            <a:pPr lvl="0"/>
            <a:r>
              <a:rPr lang="ru-RU" dirty="0" smtClean="0"/>
              <a:t>Аптечка</a:t>
            </a:r>
          </a:p>
          <a:p>
            <a:pPr lvl="0"/>
            <a:r>
              <a:rPr lang="ru-RU" dirty="0" smtClean="0"/>
              <a:t> Колышки для палатки</a:t>
            </a:r>
          </a:p>
          <a:p>
            <a:pPr lvl="0"/>
            <a:r>
              <a:rPr lang="ru-RU" dirty="0" smtClean="0"/>
              <a:t>Веревки для посещения пещер (2 </a:t>
            </a:r>
            <a:r>
              <a:rPr lang="ru-RU" dirty="0" err="1" smtClean="0"/>
              <a:t>шт</a:t>
            </a:r>
            <a:r>
              <a:rPr lang="ru-RU" dirty="0" smtClean="0"/>
              <a:t> 40м., 2шт. 10м., 2 шт.25м. 1шт.30м.).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Документация.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Приказ о проведении многодневного учебно-тренировочного похода.</a:t>
            </a:r>
          </a:p>
          <a:p>
            <a:r>
              <a:rPr lang="ru-RU" dirty="0" smtClean="0"/>
              <a:t>2. Маршрутный лист.</a:t>
            </a:r>
          </a:p>
          <a:p>
            <a:r>
              <a:rPr lang="ru-RU" dirty="0" smtClean="0"/>
              <a:t>3. Документы участников похода.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DSCN1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4714908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DSCN1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DSCN1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Admin\Desktop\DSCN1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643470" cy="6500858"/>
          </a:xfrm>
          <a:prstGeom prst="rect">
            <a:avLst/>
          </a:prstGeom>
          <a:noFill/>
        </p:spPr>
      </p:pic>
      <p:pic>
        <p:nvPicPr>
          <p:cNvPr id="26628" name="Picture 4" descr="C:\Users\Admin\Desktop\DSCN1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929090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dmin\Desktop\DSCN1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36" y="142852"/>
            <a:ext cx="8891720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DSCN1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4572032" cy="3589736"/>
          </a:xfrm>
          <a:prstGeom prst="rect">
            <a:avLst/>
          </a:prstGeom>
          <a:noFill/>
        </p:spPr>
      </p:pic>
      <p:pic>
        <p:nvPicPr>
          <p:cNvPr id="30723" name="Picture 3" descr="C:\Users\Admin\Desktop\DSCN1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143403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DSCN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20362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Этапы подготовки, организации и проведения </a:t>
            </a:r>
            <a:r>
              <a:rPr lang="ru-RU" dirty="0" smtClean="0"/>
              <a:t>похода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1. Цели и задачи предстоящего похода.</a:t>
            </a:r>
          </a:p>
          <a:p>
            <a:r>
              <a:rPr lang="ru-RU" dirty="0" smtClean="0"/>
              <a:t>2.Формирование группы.</a:t>
            </a:r>
          </a:p>
          <a:p>
            <a:r>
              <a:rPr lang="ru-RU" dirty="0" smtClean="0"/>
              <a:t>3.Изучение района предстоящего похода.</a:t>
            </a:r>
          </a:p>
          <a:p>
            <a:r>
              <a:rPr lang="ru-RU" dirty="0" smtClean="0"/>
              <a:t>4.Сбор информации по транспорту.</a:t>
            </a:r>
          </a:p>
          <a:p>
            <a:r>
              <a:rPr lang="ru-RU" dirty="0" smtClean="0"/>
              <a:t>5.Составление графика похода.</a:t>
            </a:r>
          </a:p>
          <a:p>
            <a:r>
              <a:rPr lang="ru-RU" dirty="0" smtClean="0"/>
              <a:t>6.Расчет финансовых затрат, составление меню, составление списков с продуктами и личным снаряжением.</a:t>
            </a:r>
          </a:p>
          <a:p>
            <a:r>
              <a:rPr lang="ru-RU" dirty="0" smtClean="0"/>
              <a:t>7.Расчет и набор группового снаряжения.</a:t>
            </a:r>
          </a:p>
          <a:p>
            <a:r>
              <a:rPr lang="ru-RU" dirty="0" smtClean="0"/>
              <a:t>8.Подготовка документации.</a:t>
            </a:r>
          </a:p>
          <a:p>
            <a:r>
              <a:rPr lang="ru-RU" dirty="0" smtClean="0"/>
              <a:t>9.Непосредственно сам поход.</a:t>
            </a:r>
          </a:p>
          <a:p>
            <a:r>
              <a:rPr lang="ru-RU" dirty="0" smtClean="0"/>
              <a:t>10. Подведение итогов похода.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DSCN1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dmin\Desktop\DSCN1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4786346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DSCN13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608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Admin\Desktop\DSCN14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DSCN14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286280" cy="6429420"/>
          </a:xfrm>
          <a:prstGeom prst="rect">
            <a:avLst/>
          </a:prstGeom>
          <a:noFill/>
        </p:spPr>
      </p:pic>
      <p:pic>
        <p:nvPicPr>
          <p:cNvPr id="33795" name="Picture 3" descr="C:\Users\Admin\Desktop\DSCN1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14290"/>
            <a:ext cx="4429156" cy="6483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Admin\Desktop\DSCN1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\Desktop\DSCN1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dmin\Desktop\DSCN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14842" cy="6429420"/>
          </a:xfrm>
          <a:prstGeom prst="rect">
            <a:avLst/>
          </a:prstGeom>
          <a:noFill/>
        </p:spPr>
      </p:pic>
      <p:pic>
        <p:nvPicPr>
          <p:cNvPr id="37891" name="Picture 3" descr="C:\Users\Admin\Desktop\DSCN1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357718" cy="6464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dmin\Desktop\DSCN1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914893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dmin\Desktop\DSCN1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58312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 </a:t>
            </a:r>
            <a:r>
              <a:rPr lang="ru-RU" dirty="0" smtClean="0"/>
              <a:t>похода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Цели и задачи у похода были </a:t>
            </a:r>
            <a:r>
              <a:rPr lang="ru-RU" dirty="0" err="1" smtClean="0"/>
              <a:t>учебно</a:t>
            </a:r>
            <a:r>
              <a:rPr lang="ru-RU" dirty="0" smtClean="0"/>
              <a:t>–спортивные (обучение и совершенствование приемов преодоления различных естественных препятствий и начальной </a:t>
            </a:r>
            <a:r>
              <a:rPr lang="ru-RU" dirty="0" err="1" smtClean="0"/>
              <a:t>спелеотехники</a:t>
            </a:r>
            <a:r>
              <a:rPr lang="ru-RU" dirty="0" smtClean="0"/>
              <a:t>, организации бивака и быта в зимних экстремальных условиях, оказания доврачебной помощи).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dmin\Desktop\DSCN1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72" y="142852"/>
            <a:ext cx="8905984" cy="6572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428868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i="1" dirty="0" smtClean="0"/>
              <a:t>Благодарю за внимание!</a:t>
            </a:r>
            <a:endParaRPr lang="ru-RU" sz="7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Изучение района предстоящего </a:t>
            </a:r>
            <a:r>
              <a:rPr lang="ru-RU" dirty="0" smtClean="0"/>
              <a:t>похода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Изучение района проходило по материалам с сайта: 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http://velichko.h12.ru/xakasia/nanxchul/nanxchul.htm</a:t>
            </a:r>
            <a:r>
              <a:rPr lang="ru-RU" dirty="0" smtClean="0"/>
              <a:t>. а также были изучены отчеты </a:t>
            </a:r>
            <a:r>
              <a:rPr lang="ru-RU" dirty="0" err="1" smtClean="0"/>
              <a:t>спелео</a:t>
            </a:r>
            <a:r>
              <a:rPr lang="ru-RU" dirty="0" smtClean="0"/>
              <a:t> клуба «Берендеи» г. Томск. </a:t>
            </a:r>
            <a:r>
              <a:rPr lang="en-US" dirty="0" smtClean="0">
                <a:hlinkClick r:id="rId3"/>
              </a:rPr>
              <a:t>http://berendei.tsu.ru/uploads/reports/vazhenina2010_speleo_2.pdf</a:t>
            </a:r>
            <a:r>
              <a:rPr lang="ru-RU" dirty="0" smtClean="0"/>
              <a:t>, </a:t>
            </a:r>
            <a:r>
              <a:rPr lang="en-US" dirty="0" smtClean="0">
                <a:hlinkClick r:id="rId4"/>
              </a:rPr>
              <a:t>http://berendei.tsu.ru/uploads/reports/babinovich2008_speleo.pdf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Сбор информации по </a:t>
            </a:r>
            <a:r>
              <a:rPr lang="ru-RU" dirty="0" smtClean="0"/>
              <a:t>транспорту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Вся информация по графикам движения поездов и электричек, а также стоимость проезда и наличие льгот, узнавалась по бесплатному телефону 8-800-775-00-00 (справочная РЖД).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График </a:t>
            </a:r>
            <a:r>
              <a:rPr lang="ru-RU" dirty="0" smtClean="0"/>
              <a:t>похода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hangingPunct="0"/>
            <a:r>
              <a:rPr lang="ru-RU" sz="8800" dirty="0" smtClean="0"/>
              <a:t>01.11.16 Таштагол - Новокузнецк</a:t>
            </a:r>
          </a:p>
          <a:p>
            <a:pPr hangingPunct="0"/>
            <a:r>
              <a:rPr lang="ru-RU" sz="8800" dirty="0" smtClean="0"/>
              <a:t>02.11.16 Новокузнецк - Междуреченск</a:t>
            </a:r>
          </a:p>
          <a:p>
            <a:pPr hangingPunct="0"/>
            <a:r>
              <a:rPr lang="ru-RU" sz="8800" dirty="0" smtClean="0"/>
              <a:t>02.11.16 Междуреченск- Бискамжа</a:t>
            </a:r>
          </a:p>
          <a:p>
            <a:pPr hangingPunct="0"/>
            <a:r>
              <a:rPr lang="ru-RU" sz="8800" dirty="0" smtClean="0"/>
              <a:t>02.11.16 Бискамжа- </a:t>
            </a:r>
            <a:r>
              <a:rPr lang="ru-RU" sz="8800" dirty="0" err="1" smtClean="0"/>
              <a:t>Нанхчул</a:t>
            </a:r>
            <a:endParaRPr lang="ru-RU" sz="8800" dirty="0" smtClean="0"/>
          </a:p>
          <a:p>
            <a:pPr hangingPunct="0"/>
            <a:r>
              <a:rPr lang="ru-RU" sz="8800" dirty="0" smtClean="0"/>
              <a:t>02.11.16 </a:t>
            </a:r>
            <a:r>
              <a:rPr lang="ru-RU" sz="8800" dirty="0" err="1" smtClean="0"/>
              <a:t>Нанхчул</a:t>
            </a:r>
            <a:r>
              <a:rPr lang="ru-RU" sz="8800" dirty="0" smtClean="0"/>
              <a:t> – Базовый лагерь</a:t>
            </a:r>
          </a:p>
          <a:p>
            <a:pPr hangingPunct="0"/>
            <a:r>
              <a:rPr lang="ru-RU" sz="8800" dirty="0" smtClean="0"/>
              <a:t>03.11.16 Базовый лагерь – пещера Зимняя 2- Базовый лагерь  </a:t>
            </a:r>
          </a:p>
          <a:p>
            <a:pPr hangingPunct="0"/>
            <a:r>
              <a:rPr lang="ru-RU" sz="8800" dirty="0" smtClean="0"/>
              <a:t>04.11.16 Базовый лагерь – пещера Кузнецкая - Базовый лагерь</a:t>
            </a:r>
          </a:p>
          <a:p>
            <a:pPr hangingPunct="0"/>
            <a:r>
              <a:rPr lang="ru-RU" sz="8800" dirty="0" smtClean="0"/>
              <a:t>05.11.16 Базовый лагерь – пещера Аккорд - Базовый лагерь</a:t>
            </a:r>
          </a:p>
          <a:p>
            <a:pPr hangingPunct="0"/>
            <a:r>
              <a:rPr lang="ru-RU" sz="8800" dirty="0" smtClean="0"/>
              <a:t>06.11.16  Базовый лагерь - </a:t>
            </a:r>
            <a:r>
              <a:rPr lang="ru-RU" sz="8800" dirty="0" err="1" smtClean="0"/>
              <a:t>Нанхчул</a:t>
            </a:r>
            <a:endParaRPr lang="ru-RU" sz="8800" dirty="0" smtClean="0"/>
          </a:p>
          <a:p>
            <a:pPr hangingPunct="0"/>
            <a:r>
              <a:rPr lang="ru-RU" sz="8800" dirty="0" smtClean="0"/>
              <a:t>06.11.16 </a:t>
            </a:r>
            <a:r>
              <a:rPr lang="ru-RU" sz="8800" dirty="0" err="1" smtClean="0"/>
              <a:t>Нанхчул</a:t>
            </a:r>
            <a:r>
              <a:rPr lang="ru-RU" sz="8800" dirty="0" smtClean="0"/>
              <a:t> - Бискамжа </a:t>
            </a:r>
          </a:p>
          <a:p>
            <a:pPr hangingPunct="0"/>
            <a:r>
              <a:rPr lang="ru-RU" sz="8800" dirty="0" smtClean="0"/>
              <a:t>06.11.16 Бискамжа - Междуреченск</a:t>
            </a:r>
          </a:p>
          <a:p>
            <a:pPr hangingPunct="0"/>
            <a:r>
              <a:rPr lang="ru-RU" sz="8800" dirty="0" smtClean="0"/>
              <a:t>06.11.16 Междуреченск- Новокузнецк</a:t>
            </a:r>
          </a:p>
          <a:p>
            <a:pPr hangingPunct="0"/>
            <a:r>
              <a:rPr lang="ru-RU" sz="8800" dirty="0" smtClean="0"/>
              <a:t>07.11.16 Новокузнецк - Таштагол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Список продуктов и личного </a:t>
            </a:r>
            <a:r>
              <a:rPr lang="ru-RU" dirty="0" smtClean="0"/>
              <a:t>снаряжения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137160" indent="0" algn="ctr">
              <a:buNone/>
            </a:pPr>
            <a:r>
              <a:rPr lang="ru-RU" b="1" dirty="0" smtClean="0"/>
              <a:t>Примерный перечень продуктов и вещей для участия в </a:t>
            </a:r>
            <a:r>
              <a:rPr lang="ru-RU" b="1" dirty="0" err="1" smtClean="0"/>
              <a:t>спелеопоходе</a:t>
            </a:r>
            <a:r>
              <a:rPr lang="ru-RU" b="1" dirty="0" smtClean="0"/>
              <a:t> </a:t>
            </a:r>
            <a:r>
              <a:rPr lang="ru-RU" b="1" dirty="0" smtClean="0"/>
              <a:t>в Хакасию </a:t>
            </a:r>
            <a:r>
              <a:rPr lang="ru-RU" b="1" dirty="0" smtClean="0"/>
              <a:t>с </a:t>
            </a:r>
            <a:r>
              <a:rPr lang="ru-RU" b="1" dirty="0" smtClean="0"/>
              <a:t>1 по 7 ноября</a:t>
            </a:r>
            <a:endParaRPr lang="ru-RU" dirty="0" smtClean="0"/>
          </a:p>
          <a:p>
            <a:r>
              <a:rPr lang="ru-RU" b="1" dirty="0" smtClean="0"/>
              <a:t>Продукты (расчет на 1 человека)</a:t>
            </a:r>
            <a:endParaRPr lang="ru-RU" dirty="0" smtClean="0"/>
          </a:p>
          <a:p>
            <a:pPr lvl="0"/>
            <a:r>
              <a:rPr lang="ru-RU" dirty="0" smtClean="0"/>
              <a:t>Хлеб – 3булки+1 булка сухарями.</a:t>
            </a:r>
          </a:p>
          <a:p>
            <a:pPr lvl="0"/>
            <a:r>
              <a:rPr lang="ru-RU" dirty="0" smtClean="0"/>
              <a:t>Картофель 1,5-2 кг (заранее дома зажарить или отворить затем заморозить)</a:t>
            </a:r>
          </a:p>
          <a:p>
            <a:pPr lvl="0"/>
            <a:r>
              <a:rPr lang="ru-RU" dirty="0" smtClean="0"/>
              <a:t>Морковь </a:t>
            </a:r>
            <a:r>
              <a:rPr lang="ru-RU" dirty="0" smtClean="0"/>
              <a:t>- 3 </a:t>
            </a:r>
            <a:r>
              <a:rPr lang="ru-RU" dirty="0" smtClean="0"/>
              <a:t>шт. (заранее  дома зажарить затем заморозить)</a:t>
            </a:r>
          </a:p>
          <a:p>
            <a:pPr lvl="0"/>
            <a:r>
              <a:rPr lang="ru-RU" dirty="0" smtClean="0"/>
              <a:t>Лук -1 – 2 шт. (заранее  дома зажарить затем заморозить)</a:t>
            </a:r>
          </a:p>
          <a:p>
            <a:pPr lvl="0"/>
            <a:r>
              <a:rPr lang="ru-RU" dirty="0" smtClean="0"/>
              <a:t>Свекла- 1 шт. (заранее  дома зажарить затем заморозить)</a:t>
            </a:r>
          </a:p>
          <a:p>
            <a:pPr lvl="0"/>
            <a:r>
              <a:rPr lang="ru-RU" dirty="0" smtClean="0"/>
              <a:t>Чеснок -4-5 головок.</a:t>
            </a:r>
          </a:p>
          <a:p>
            <a:pPr lvl="0"/>
            <a:r>
              <a:rPr lang="ru-RU" dirty="0" smtClean="0"/>
              <a:t>Печенье, вафли либо пряники - 0,5-1 кг.</a:t>
            </a:r>
          </a:p>
          <a:p>
            <a:pPr lvl="0"/>
            <a:r>
              <a:rPr lang="ru-RU" dirty="0" smtClean="0"/>
              <a:t>Соль -100 гр. </a:t>
            </a:r>
          </a:p>
          <a:p>
            <a:pPr lvl="0"/>
            <a:r>
              <a:rPr lang="ru-RU" dirty="0" smtClean="0"/>
              <a:t>Домашние заготовки (варенья, соленья и </a:t>
            </a:r>
            <a:r>
              <a:rPr lang="ru-RU" dirty="0" err="1" smtClean="0"/>
              <a:t>т.д</a:t>
            </a:r>
            <a:r>
              <a:rPr lang="ru-RU" dirty="0" smtClean="0"/>
              <a:t>) в пластиковых упаковках.</a:t>
            </a:r>
          </a:p>
          <a:p>
            <a:pPr lvl="0"/>
            <a:r>
              <a:rPr lang="ru-RU" dirty="0" smtClean="0"/>
              <a:t>Сало -300 гр.</a:t>
            </a:r>
          </a:p>
          <a:p>
            <a:pPr lvl="0"/>
            <a:r>
              <a:rPr lang="ru-RU" dirty="0" smtClean="0"/>
              <a:t>Колбаса копченая -400-500 гр.</a:t>
            </a:r>
          </a:p>
          <a:p>
            <a:pPr lvl="0"/>
            <a:r>
              <a:rPr lang="ru-RU" dirty="0" smtClean="0"/>
              <a:t>Минералка - </a:t>
            </a:r>
            <a:r>
              <a:rPr lang="ru-RU" dirty="0" smtClean="0"/>
              <a:t>1  бут .</a:t>
            </a:r>
          </a:p>
          <a:p>
            <a:pPr lvl="0"/>
            <a:r>
              <a:rPr lang="ru-RU" dirty="0" smtClean="0"/>
              <a:t>Тушёнка -2 банки либо </a:t>
            </a:r>
            <a:r>
              <a:rPr lang="ru-RU" dirty="0" err="1" smtClean="0"/>
              <a:t>окорочек</a:t>
            </a:r>
            <a:r>
              <a:rPr lang="ru-RU" dirty="0" smtClean="0"/>
              <a:t>,  любое мясо 0,5кг </a:t>
            </a:r>
          </a:p>
          <a:p>
            <a:pPr lvl="0"/>
            <a:r>
              <a:rPr lang="ru-RU" dirty="0" smtClean="0"/>
              <a:t>Консервы рыбные 2 банки.</a:t>
            </a:r>
          </a:p>
          <a:p>
            <a:pPr lvl="0"/>
            <a:r>
              <a:rPr lang="ru-RU" dirty="0" smtClean="0"/>
              <a:t>Сгущёнка </a:t>
            </a:r>
            <a:r>
              <a:rPr lang="ru-RU" dirty="0" smtClean="0"/>
              <a:t>- 1-2 </a:t>
            </a:r>
            <a:r>
              <a:rPr lang="ru-RU" dirty="0" smtClean="0"/>
              <a:t>банки</a:t>
            </a:r>
          </a:p>
          <a:p>
            <a:pPr lvl="0"/>
            <a:r>
              <a:rPr lang="ru-RU" dirty="0" smtClean="0"/>
              <a:t>Приправы (суп пакеты, перец, лавровый лист, приправа «100 блюд» и т.д.)</a:t>
            </a:r>
          </a:p>
          <a:p>
            <a:pPr lvl="0"/>
            <a:r>
              <a:rPr lang="ru-RU" dirty="0" smtClean="0"/>
              <a:t>Кетчуп, майонез.</a:t>
            </a:r>
          </a:p>
          <a:p>
            <a:pPr lvl="0"/>
            <a:r>
              <a:rPr lang="ru-RU" dirty="0" smtClean="0"/>
              <a:t>Перекусы на первый день (бутерброды, пирожки, сардельки, сосиски,  чай, и.т.д.)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Список продуктов и личного </a:t>
            </a:r>
            <a:r>
              <a:rPr lang="ru-RU" dirty="0" smtClean="0"/>
              <a:t>снаряжения (продолжение)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429264"/>
          </a:xfrm>
        </p:spPr>
        <p:txBody>
          <a:bodyPr>
            <a:noAutofit/>
          </a:bodyPr>
          <a:lstStyle/>
          <a:p>
            <a:pPr lvl="0"/>
            <a:r>
              <a:rPr lang="ru-RU" sz="1400" dirty="0" smtClean="0"/>
              <a:t>Чай 1уп , кофе 3 в 1. -4 пакета.</a:t>
            </a:r>
          </a:p>
          <a:p>
            <a:pPr lvl="0"/>
            <a:r>
              <a:rPr lang="ru-RU" sz="1400" dirty="0" smtClean="0"/>
              <a:t>Гречка 300гр.</a:t>
            </a:r>
          </a:p>
          <a:p>
            <a:pPr lvl="0"/>
            <a:r>
              <a:rPr lang="ru-RU" sz="1400" dirty="0" smtClean="0"/>
              <a:t>Макароны 300гр.</a:t>
            </a:r>
          </a:p>
          <a:p>
            <a:pPr lvl="0"/>
            <a:r>
              <a:rPr lang="ru-RU" sz="1400" dirty="0" smtClean="0"/>
              <a:t>Рис 200 гр.</a:t>
            </a:r>
          </a:p>
          <a:p>
            <a:pPr lvl="0"/>
            <a:r>
              <a:rPr lang="ru-RU" sz="1400" dirty="0" smtClean="0"/>
              <a:t>Горох 200 гр.</a:t>
            </a:r>
          </a:p>
          <a:p>
            <a:pPr lvl="0"/>
            <a:r>
              <a:rPr lang="ru-RU" sz="1400" dirty="0" smtClean="0"/>
              <a:t>Сахар 200 гр.</a:t>
            </a:r>
          </a:p>
          <a:p>
            <a:r>
              <a:rPr lang="ru-RU" sz="1400" b="1" dirty="0" smtClean="0"/>
              <a:t>Снаряжение, оборудование</a:t>
            </a:r>
            <a:endParaRPr lang="ru-RU" sz="1400" dirty="0" smtClean="0"/>
          </a:p>
          <a:p>
            <a:r>
              <a:rPr lang="ru-RU" sz="1400" dirty="0" smtClean="0"/>
              <a:t>1. Чашка, кружка, ложки (чайная и простая) нож</a:t>
            </a:r>
          </a:p>
          <a:p>
            <a:r>
              <a:rPr lang="ru-RU" sz="1400" dirty="0" smtClean="0"/>
              <a:t>2. Фотоаппарат (в футляре)</a:t>
            </a:r>
          </a:p>
          <a:p>
            <a:r>
              <a:rPr lang="ru-RU" sz="1400" dirty="0" smtClean="0"/>
              <a:t>3. Часы наручные, либо карманные.</a:t>
            </a:r>
          </a:p>
          <a:p>
            <a:r>
              <a:rPr lang="ru-RU" sz="1400" dirty="0" smtClean="0"/>
              <a:t>4. Фонарик налобный, желательно 2шт.</a:t>
            </a:r>
          </a:p>
          <a:p>
            <a:r>
              <a:rPr lang="ru-RU" sz="1400" dirty="0" smtClean="0"/>
              <a:t>5. Запасной комплект батареек к фонарю</a:t>
            </a:r>
          </a:p>
          <a:p>
            <a:r>
              <a:rPr lang="ru-RU" sz="1400" dirty="0" smtClean="0"/>
              <a:t>6. Спички, зажигалка, сухое горючее -1упак.</a:t>
            </a:r>
          </a:p>
          <a:p>
            <a:r>
              <a:rPr lang="ru-RU" sz="1400" dirty="0" smtClean="0"/>
              <a:t>7. </a:t>
            </a:r>
            <a:r>
              <a:rPr lang="ru-RU" sz="1400" dirty="0" err="1" smtClean="0"/>
              <a:t>Верхонки</a:t>
            </a:r>
            <a:r>
              <a:rPr lang="ru-RU" sz="1400" dirty="0" smtClean="0"/>
              <a:t>, перчатки с резиновым покрытием.</a:t>
            </a:r>
          </a:p>
          <a:p>
            <a:r>
              <a:rPr lang="ru-RU" sz="1400" dirty="0" smtClean="0"/>
              <a:t>8. Булавки 4шт. иголка, нитки, тюбик </a:t>
            </a:r>
            <a:r>
              <a:rPr lang="ru-RU" sz="1400" dirty="0" err="1" smtClean="0"/>
              <a:t>супер</a:t>
            </a:r>
            <a:r>
              <a:rPr lang="ru-RU" sz="1400" dirty="0" smtClean="0"/>
              <a:t> клея.</a:t>
            </a:r>
          </a:p>
          <a:p>
            <a:r>
              <a:rPr lang="ru-RU" sz="1400" dirty="0" smtClean="0"/>
              <a:t>9. Туалетная бумага 1 рулон.</a:t>
            </a:r>
          </a:p>
          <a:p>
            <a:r>
              <a:rPr lang="ru-RU" sz="1400" dirty="0" smtClean="0"/>
              <a:t>10. Карты игральные, ручка, блокнот.</a:t>
            </a:r>
          </a:p>
          <a:p>
            <a:r>
              <a:rPr lang="ru-RU" sz="1400" dirty="0" smtClean="0"/>
              <a:t>11. Мыло, зубная паста, зубная щетка, жевательная резинка, влажные салфетки, полотенце.</a:t>
            </a:r>
          </a:p>
          <a:p>
            <a:r>
              <a:rPr lang="ru-RU" sz="1400" dirty="0" smtClean="0"/>
              <a:t>12. Индивидуальная аптечка. (обезболивающие, противопростудные,  индивидуальные лекарства, и т.д.) 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Список продуктов и личного </a:t>
            </a:r>
            <a:r>
              <a:rPr lang="ru-RU" dirty="0" smtClean="0"/>
              <a:t>снаряжения (продолжение)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09160"/>
          </a:xfrm>
        </p:spPr>
        <p:txBody>
          <a:bodyPr>
            <a:normAutofit fontScale="25000" lnSpcReduction="20000"/>
          </a:bodyPr>
          <a:lstStyle/>
          <a:p>
            <a:r>
              <a:rPr lang="ru-RU" sz="5600" b="1" dirty="0" smtClean="0"/>
              <a:t>Одежда для хождения по пещерам.</a:t>
            </a:r>
            <a:endParaRPr lang="ru-RU" sz="5600" dirty="0" smtClean="0"/>
          </a:p>
          <a:p>
            <a:r>
              <a:rPr lang="ru-RU" sz="5600" dirty="0" smtClean="0"/>
              <a:t>1. Сапоги резиновые с теплым </a:t>
            </a:r>
            <a:r>
              <a:rPr lang="ru-RU" sz="5600" dirty="0" err="1" smtClean="0"/>
              <a:t>вставышем</a:t>
            </a:r>
            <a:r>
              <a:rPr lang="ru-RU" sz="5600" dirty="0" smtClean="0"/>
              <a:t>, </a:t>
            </a:r>
            <a:r>
              <a:rPr lang="ru-RU" sz="5600" dirty="0" err="1" smtClean="0"/>
              <a:t>берцы</a:t>
            </a:r>
            <a:r>
              <a:rPr lang="ru-RU" sz="5600" dirty="0" smtClean="0"/>
              <a:t>, кожаные ботинки.</a:t>
            </a:r>
          </a:p>
          <a:p>
            <a:r>
              <a:rPr lang="ru-RU" sz="5600" dirty="0" smtClean="0"/>
              <a:t>2. Теплые носки (</a:t>
            </a:r>
            <a:r>
              <a:rPr lang="ru-RU" sz="5600" dirty="0" err="1" smtClean="0"/>
              <a:t>термо</a:t>
            </a:r>
            <a:r>
              <a:rPr lang="ru-RU" sz="5600" dirty="0" smtClean="0"/>
              <a:t>, махровые либо шерстяные).</a:t>
            </a:r>
          </a:p>
          <a:p>
            <a:r>
              <a:rPr lang="ru-RU" sz="5600" dirty="0" smtClean="0"/>
              <a:t>3. Нательное белье </a:t>
            </a:r>
            <a:r>
              <a:rPr lang="ru-RU" sz="5600" dirty="0" smtClean="0"/>
              <a:t>(</a:t>
            </a:r>
            <a:r>
              <a:rPr lang="ru-RU" sz="5600" dirty="0" smtClean="0"/>
              <a:t>т</a:t>
            </a:r>
            <a:r>
              <a:rPr lang="ru-RU" sz="5600" dirty="0" smtClean="0"/>
              <a:t>ермобелье</a:t>
            </a:r>
            <a:r>
              <a:rPr lang="ru-RU" sz="5600" dirty="0" smtClean="0"/>
              <a:t>, легкие трико, футболка с длинным рукавом и.т.д.)</a:t>
            </a:r>
          </a:p>
          <a:p>
            <a:r>
              <a:rPr lang="ru-RU" sz="5600" dirty="0" smtClean="0"/>
              <a:t>4. Плотные лыжные штаны на лямках, трико из </a:t>
            </a:r>
            <a:r>
              <a:rPr lang="ru-RU" sz="5600" dirty="0" err="1" smtClean="0"/>
              <a:t>плащёвки</a:t>
            </a:r>
            <a:r>
              <a:rPr lang="ru-RU" sz="5600" dirty="0" smtClean="0"/>
              <a:t>, куртка, олимпийка, под куртку теплый свитер. Предпочтительнее сплошной лыжный комбинезон (вся верхняя одежда должна быть старой которую не жалко)</a:t>
            </a:r>
          </a:p>
          <a:p>
            <a:r>
              <a:rPr lang="ru-RU" sz="5600" dirty="0" smtClean="0"/>
              <a:t>5. </a:t>
            </a:r>
            <a:r>
              <a:rPr lang="ru-RU" sz="5600" dirty="0" smtClean="0"/>
              <a:t>Лыжная </a:t>
            </a:r>
            <a:r>
              <a:rPr lang="ru-RU" sz="5600" dirty="0" smtClean="0"/>
              <a:t>шапка либо </a:t>
            </a:r>
            <a:r>
              <a:rPr lang="ru-RU" sz="5600" dirty="0" err="1" smtClean="0"/>
              <a:t>подкасник</a:t>
            </a:r>
            <a:endParaRPr lang="ru-RU" sz="5600" dirty="0" smtClean="0"/>
          </a:p>
          <a:p>
            <a:r>
              <a:rPr lang="ru-RU" sz="5600" dirty="0" smtClean="0"/>
              <a:t>6. Перчатки кожаные либо с прорезиненной поверхностью.</a:t>
            </a:r>
          </a:p>
          <a:p>
            <a:r>
              <a:rPr lang="ru-RU" sz="5600" dirty="0" smtClean="0"/>
              <a:t>7. Не большой рюкзачок под дополнительное оборудование.  </a:t>
            </a:r>
          </a:p>
          <a:p>
            <a:r>
              <a:rPr lang="ru-RU" sz="5600" b="1" dirty="0" smtClean="0"/>
              <a:t>Одежда для пребывания в базовом лагере.</a:t>
            </a:r>
            <a:endParaRPr lang="ru-RU" sz="5600" dirty="0" smtClean="0"/>
          </a:p>
          <a:p>
            <a:r>
              <a:rPr lang="ru-RU" sz="5600" dirty="0" smtClean="0"/>
              <a:t>1. Обувь зимняя теплая</a:t>
            </a:r>
          </a:p>
          <a:p>
            <a:r>
              <a:rPr lang="ru-RU" sz="5600" dirty="0" smtClean="0"/>
              <a:t>2. Носки шерстяные, теплые 2 пары.</a:t>
            </a:r>
          </a:p>
          <a:p>
            <a:r>
              <a:rPr lang="ru-RU" sz="5600" dirty="0" smtClean="0"/>
              <a:t>3. Носки простые 3 пары.</a:t>
            </a:r>
          </a:p>
          <a:p>
            <a:r>
              <a:rPr lang="ru-RU" sz="5600" dirty="0" smtClean="0"/>
              <a:t>4. </a:t>
            </a:r>
            <a:r>
              <a:rPr lang="ru-RU" sz="5600" dirty="0" smtClean="0"/>
              <a:t>Термобелье </a:t>
            </a:r>
            <a:r>
              <a:rPr lang="ru-RU" sz="5600" dirty="0" smtClean="0"/>
              <a:t>(пижама), </a:t>
            </a:r>
            <a:r>
              <a:rPr lang="ru-RU" sz="5600" b="1" u="sng" dirty="0" smtClean="0"/>
              <a:t>отдельные носки</a:t>
            </a:r>
            <a:r>
              <a:rPr lang="ru-RU" sz="5600" dirty="0" smtClean="0"/>
              <a:t> для сна в спальном мешке.</a:t>
            </a:r>
          </a:p>
          <a:p>
            <a:r>
              <a:rPr lang="ru-RU" sz="5600" dirty="0" smtClean="0"/>
              <a:t>5. Штаны и куртка зимние, шапка вязанная либо меховая.</a:t>
            </a:r>
          </a:p>
          <a:p>
            <a:r>
              <a:rPr lang="ru-RU" sz="5600" dirty="0" smtClean="0"/>
              <a:t>6. Теплый свитер вязанный либо </a:t>
            </a:r>
            <a:r>
              <a:rPr lang="ru-RU" sz="5600" dirty="0" err="1" smtClean="0"/>
              <a:t>флисовая</a:t>
            </a:r>
            <a:r>
              <a:rPr lang="ru-RU" sz="5600" dirty="0" smtClean="0"/>
              <a:t> олимпийка.</a:t>
            </a:r>
          </a:p>
          <a:p>
            <a:r>
              <a:rPr lang="ru-RU" sz="5600" dirty="0" smtClean="0"/>
              <a:t>7. Горнолыжные перчатки, рукавицы, </a:t>
            </a:r>
            <a:r>
              <a:rPr lang="ru-RU" sz="5600" dirty="0" err="1" smtClean="0"/>
              <a:t>шубинки</a:t>
            </a:r>
            <a:r>
              <a:rPr lang="ru-RU" sz="5600" dirty="0" smtClean="0"/>
              <a:t> и.т.д.</a:t>
            </a:r>
          </a:p>
          <a:p>
            <a:r>
              <a:rPr lang="ru-RU" sz="5600" dirty="0" smtClean="0"/>
              <a:t>	</a:t>
            </a:r>
            <a:r>
              <a:rPr lang="ru-RU" sz="5600" b="1" dirty="0" smtClean="0"/>
              <a:t>Наличие денег</a:t>
            </a:r>
            <a:endParaRPr lang="ru-RU" sz="5600" dirty="0" smtClean="0"/>
          </a:p>
          <a:p>
            <a:r>
              <a:rPr lang="ru-RU" sz="5600" b="1" dirty="0" smtClean="0"/>
              <a:t>           Продукты в расчет не входят! Обязательное наличие справки со школы для получения льготного проезда на поездах дальнего следования.</a:t>
            </a:r>
            <a:endParaRPr lang="ru-RU" sz="5600" dirty="0" smtClean="0"/>
          </a:p>
          <a:p>
            <a:r>
              <a:rPr lang="ru-RU" sz="5600" dirty="0" smtClean="0"/>
              <a:t>           Расчет проезда уже со льготами:</a:t>
            </a:r>
          </a:p>
          <a:p>
            <a:r>
              <a:rPr lang="ru-RU" sz="5600" dirty="0" smtClean="0"/>
              <a:t>01.11.16.    Проезд на электропоезде  Таштагол – Новокузнецк -80р.</a:t>
            </a:r>
          </a:p>
          <a:p>
            <a:r>
              <a:rPr lang="ru-RU" sz="5600" dirty="0" smtClean="0"/>
              <a:t>01.11.-02.11.16. Ночевка на станции юных туристов г. Новокузнецк – 50р.</a:t>
            </a:r>
          </a:p>
          <a:p>
            <a:r>
              <a:rPr lang="ru-RU" sz="5600" dirty="0" smtClean="0"/>
              <a:t>02.11.16.    Проезд на электропоезде Новокузнецк-Междуреченск-30р.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322</TotalTime>
  <Words>1001</Words>
  <Application>Microsoft Office PowerPoint</Application>
  <PresentationFormat>Экран (4:3)</PresentationFormat>
  <Paragraphs>129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Подготовка, организация и проведение многодневного зимнего похода в пос. нанхчул, республика Хакасия</vt:lpstr>
      <vt:lpstr>Этапы подготовки, организации и проведения похода</vt:lpstr>
      <vt:lpstr>Цели и задачи похода</vt:lpstr>
      <vt:lpstr>Изучение района предстоящего похода </vt:lpstr>
      <vt:lpstr>Сбор информации по транспорту </vt:lpstr>
      <vt:lpstr>График похода</vt:lpstr>
      <vt:lpstr>Список продуктов и личного снаряжения</vt:lpstr>
      <vt:lpstr>Список продуктов и личного снаряжения (продолжение)</vt:lpstr>
      <vt:lpstr>Список продуктов и личного снаряжения (продолжение)</vt:lpstr>
      <vt:lpstr>Список продуктов и личного снаряжения (продолжение)</vt:lpstr>
      <vt:lpstr>Групповое снаряжение и оборудование</vt:lpstr>
      <vt:lpstr>Документация.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Подготовка, организация и проведение многодневного зимнего похода в пос. нанхчул республика Хакасия</dc:title>
  <dc:creator>Admin</dc:creator>
  <cp:lastModifiedBy>Director</cp:lastModifiedBy>
  <cp:revision>27</cp:revision>
  <dcterms:created xsi:type="dcterms:W3CDTF">2016-11-28T07:20:32Z</dcterms:created>
  <dcterms:modified xsi:type="dcterms:W3CDTF">2016-11-30T01:31:51Z</dcterms:modified>
</cp:coreProperties>
</file>